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2FA3EE-D1D1-47FD-AA93-87BC8AEBA18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C93B43-E232-4967-A07F-FABC4CFC53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Теории  за личноста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Злата  Петровска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Теории за личноста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Теориите за личноста чиј број денес е голем ,всушност преставувааат само претпоставки а не и општоприфатени ставови во врска со човековото однесување.Секоја теорија го истакнува значењето на некој важен фактор но истовремено има и недостатоци и предности.</a:t>
            </a:r>
          </a:p>
          <a:p>
            <a:r>
              <a:rPr lang="mk-MK" dirty="0" smtClean="0"/>
              <a:t>Психодинамички теории за личноста.</a:t>
            </a:r>
          </a:p>
          <a:p>
            <a:r>
              <a:rPr lang="mk-MK" dirty="0" smtClean="0"/>
              <a:t>Псходинамички теории се оние што личноста ја објаснуваат преку нејзината динамика (нагони,потреби, мотиви.)Најпозната од овие е психодинамичката теорија на австрискиот психијатар Зигмунд Фројд.Фројд за прв пат во психологијата го воведе поимот НЕСВЕСНО.Динамика на личноста  во фројдовата теорија како основни двигатели на личноста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Психодинамичка теотија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Се неговите </a:t>
            </a:r>
            <a:r>
              <a:rPr lang="mk-MK" i="1" dirty="0" smtClean="0"/>
              <a:t>НАГОНИ И ИНСТИКТИ</a:t>
            </a:r>
            <a:r>
              <a:rPr lang="mk-MK" dirty="0" smtClean="0"/>
              <a:t>.Ги има две групи-Инстикт на животот(глад,жед, секс) и Инстикт на смртта(агресивност,и самоуништување.).</a:t>
            </a:r>
          </a:p>
          <a:p>
            <a:r>
              <a:rPr lang="mk-MK" dirty="0" smtClean="0"/>
              <a:t>Фројд тврди дека структурата на личноста се состои од –ИД, ЕГО, И СУПЕР  ЕГО.</a:t>
            </a:r>
          </a:p>
          <a:p>
            <a:r>
              <a:rPr lang="mk-MK" dirty="0" smtClean="0"/>
              <a:t>ИД ја преставува биолошката страна на личноста </a:t>
            </a:r>
          </a:p>
          <a:p>
            <a:r>
              <a:rPr lang="mk-MK" dirty="0" smtClean="0"/>
              <a:t>ЕГО ја преставува психичката страна.</a:t>
            </a:r>
          </a:p>
          <a:p>
            <a:r>
              <a:rPr lang="mk-MK" dirty="0" smtClean="0"/>
              <a:t>СУПЕР ЕГО ја преставува социјалната страна на личноста.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Психодинамичка теорија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Во нормална ситуација трите дела функционираат координирано, но во ситуација на силен конфликт или фрустрација може да се јави разединетост.Тгаш личноста користи одбрамбени механизми.</a:t>
            </a:r>
          </a:p>
          <a:p>
            <a:r>
              <a:rPr lang="mk-MK" dirty="0" smtClean="0"/>
              <a:t>Фролд тврди дека во развојот на личноста особено е значаен периодот на раното детство.Во него ги разликува следниве фази-орална,анална,фалусна.</a:t>
            </a:r>
          </a:p>
          <a:p>
            <a:r>
              <a:rPr lang="mk-MK" dirty="0" smtClean="0"/>
              <a:t>Доколку поради премногу строги забрани од страна на околината детето нема да изживее некоја од овие фази ,подоцна можат да се јават патолошки однесувања кај личноста (орална фиксација-пиење,пушење).анална фиксација-претерана чистота и страв од микроби,фалусна фиксација-сексуална настраност. 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248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Теории  за личноста</vt:lpstr>
      <vt:lpstr>Теории за личноста</vt:lpstr>
      <vt:lpstr>Психодинамичка теотија</vt:lpstr>
      <vt:lpstr>Психодинамичка теорија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Теории  за личноста</dc:title>
  <dc:creator>Windows User</dc:creator>
  <cp:lastModifiedBy>Windows User</cp:lastModifiedBy>
  <cp:revision>4</cp:revision>
  <dcterms:created xsi:type="dcterms:W3CDTF">2020-04-27T09:47:43Z</dcterms:created>
  <dcterms:modified xsi:type="dcterms:W3CDTF">2020-04-27T10:29:09Z</dcterms:modified>
</cp:coreProperties>
</file>