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9A4EF5-0EF1-4E4B-AFE3-8B6785C0947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9CA84-9B76-41EE-A236-34445D24E40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Периоди во развојот на личноста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Злата Петровска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/>
              <a:t>Периоди во развојот на личноста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sz="2000" dirty="0" smtClean="0"/>
              <a:t>Личноста  на човекот се развива во текот на целиот негов живот..Во тој развој се разликуваат следниве фази –</a:t>
            </a:r>
          </a:p>
          <a:p>
            <a:r>
              <a:rPr lang="mk-MK" sz="2000" dirty="0" smtClean="0"/>
              <a:t>Детство,младост,зрелост и старост.</a:t>
            </a:r>
          </a:p>
          <a:p>
            <a:r>
              <a:rPr lang="mk-MK" sz="2000" dirty="0" smtClean="0"/>
              <a:t>Периодот на детството  трае од раѓањето па се до младоста која започнува меѓу 12-та и 14- та година.Развојот е динамичен.Во втората годинасе развиваат основните сознајни и моторни функции-детето птоодува ,прозборува, се учи на чистота,ги развива чувствата ,започнува да го формира поимот за себе  и го изградува својот однод кон другите луѓе.Кога тргнува на училиште умствените и моторните способности уште повеќе се развиваат.Како расте детето станува се посамостојно  и ја развива својата свесна и волева активност.Ги знае своите морални правила на средината во која живее.Колективниот живот во училиштето развива социјални чувства и влијае брз формирањето на карактерните особини.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Периоди во развојот на личноста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dirty="0" smtClean="0"/>
              <a:t>Периодот на младоста трае од 12-та или 14-та год до 18-та или 20-та година.Ова е период на мошне интензивен психофизички развој на човекот.Периодот на младоста се дели на Пубертет и Адолесценција.Во периодот на пубертет  доаѓа  до полово созревање при што се јавуваат секундарни полови карактеристики.Се јавува чувство на нестабилност и несигурност што доведува до промени во однесувањето и потреба за формирање на своја –животна филозофија.- во која доминира субјективизмот, нелогичноста, и амбивалентноста.Карактеристичен е негативистичкиот став ,што често доведува до конфликти во семејната средина и училиштето, каде за жал не ретко постои недоразбирање и неподготвеност за соработка.Впериодот на А долесценција доаѓа до созревање и формирање конечни црти на личноста.Тогаш младиот човек го наоѓа својот идентите, ги проценува социјалните вредности формира свои идеали како и чувство за одговорност и самосвесност.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Периоди во развојот на личноста.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/>
              <a:t>Во периодот на </a:t>
            </a:r>
            <a:r>
              <a:rPr lang="mk-MK" b="1" dirty="0" smtClean="0"/>
              <a:t>зрелоста</a:t>
            </a:r>
            <a:r>
              <a:rPr lang="mk-MK" dirty="0" smtClean="0"/>
              <a:t> кој започнува по младоста се до почетокот на староста (околу 60-та година).,човекот е општествено најпродуктивен.Има висок степен на емотивна, економска зрелост професионално и стручно се оформува ,економски е независен и има свое семејство.  </a:t>
            </a:r>
          </a:p>
          <a:p>
            <a:r>
              <a:rPr lang="mk-MK" dirty="0" smtClean="0"/>
              <a:t>Во периодот на </a:t>
            </a:r>
            <a:r>
              <a:rPr lang="mk-MK" b="1" dirty="0" smtClean="0"/>
              <a:t>староста</a:t>
            </a:r>
            <a:r>
              <a:rPr lang="mk-MK" dirty="0" smtClean="0"/>
              <a:t> доаѓа до намалување на интензитетот на активностите и виталните органи и опаѓање на спосоностите.Сепак ,голем број стари луѓе остануваат и матаму високо шродуктивнисе до ктајот на животот.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360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Периоди во развојот на личноста</vt:lpstr>
      <vt:lpstr>Периоди во развојот на личноста</vt:lpstr>
      <vt:lpstr>Периоди во развојот на личноста</vt:lpstr>
      <vt:lpstr>Периоди во развојот на личноста.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 во развојот на личноста</dc:title>
  <dc:creator>Windows User</dc:creator>
  <cp:lastModifiedBy>Windows User</cp:lastModifiedBy>
  <cp:revision>8</cp:revision>
  <dcterms:created xsi:type="dcterms:W3CDTF">2020-04-27T08:28:46Z</dcterms:created>
  <dcterms:modified xsi:type="dcterms:W3CDTF">2020-04-27T09:46:04Z</dcterms:modified>
</cp:coreProperties>
</file>