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PSIKOTERAPIA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Si </a:t>
            </a:r>
            <a:r>
              <a:rPr lang="en-US" dirty="0" err="1" smtClean="0"/>
              <a:t>ndihmë</a:t>
            </a:r>
            <a:r>
              <a:rPr lang="en-US" dirty="0" smtClean="0"/>
              <a:t>  </a:t>
            </a:r>
            <a:r>
              <a:rPr lang="en-US" dirty="0" err="1" smtClean="0"/>
              <a:t>më</a:t>
            </a:r>
            <a:r>
              <a:rPr lang="en-US" dirty="0" smtClean="0"/>
              <a:t> e </a:t>
            </a:r>
            <a:r>
              <a:rPr lang="en-US" dirty="0" err="1" smtClean="0"/>
              <a:t>suksesshme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individin</a:t>
            </a:r>
            <a:r>
              <a:rPr lang="en-US" dirty="0" smtClean="0"/>
              <a:t> </a:t>
            </a:r>
            <a:r>
              <a:rPr lang="en-US" dirty="0" err="1" smtClean="0"/>
              <a:t>neurotik</a:t>
            </a:r>
            <a:r>
              <a:rPr lang="en-US" dirty="0" smtClean="0"/>
              <a:t> </a:t>
            </a:r>
            <a:r>
              <a:rPr lang="en-US" dirty="0" err="1" smtClean="0"/>
              <a:t>praktikohet</a:t>
            </a:r>
            <a:r>
              <a:rPr lang="en-US" dirty="0" smtClean="0"/>
              <a:t> </a:t>
            </a:r>
            <a:r>
              <a:rPr lang="en-US" dirty="0" err="1" smtClean="0"/>
              <a:t>psikoterapia</a:t>
            </a:r>
            <a:r>
              <a:rPr lang="en-US" dirty="0" smtClean="0"/>
              <a:t>: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qasje</a:t>
            </a:r>
            <a:r>
              <a:rPr lang="en-US" dirty="0" smtClean="0"/>
              <a:t> </a:t>
            </a:r>
            <a:r>
              <a:rPr lang="en-US" dirty="0" err="1" smtClean="0"/>
              <a:t>shkencore</a:t>
            </a:r>
            <a:r>
              <a:rPr lang="en-US" dirty="0" smtClean="0"/>
              <a:t> </a:t>
            </a:r>
            <a:r>
              <a:rPr lang="en-US" dirty="0" err="1" smtClean="0"/>
              <a:t>komplekse</a:t>
            </a:r>
            <a:r>
              <a:rPr lang="en-US" dirty="0" smtClean="0"/>
              <a:t>, e </a:t>
            </a:r>
            <a:r>
              <a:rPr lang="en-US" dirty="0" err="1" smtClean="0"/>
              <a:t>përbërë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larmi</a:t>
            </a:r>
            <a:r>
              <a:rPr lang="en-US" dirty="0" smtClean="0"/>
              <a:t> </a:t>
            </a:r>
            <a:r>
              <a:rPr lang="en-US" dirty="0" err="1" smtClean="0"/>
              <a:t>metodash</a:t>
            </a:r>
            <a:r>
              <a:rPr lang="en-US" dirty="0" smtClean="0"/>
              <a:t> </a:t>
            </a:r>
            <a:r>
              <a:rPr lang="en-US" dirty="0" err="1" smtClean="0"/>
              <a:t>tëushtrura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psikologë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psikiatër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Mjet</a:t>
            </a:r>
            <a:r>
              <a:rPr lang="en-US" dirty="0" smtClean="0"/>
              <a:t> </a:t>
            </a:r>
            <a:r>
              <a:rPr lang="en-US" dirty="0" err="1" smtClean="0"/>
              <a:t>kryesot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psikoterapisë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biseda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kontakti</a:t>
            </a:r>
            <a:r>
              <a:rPr lang="en-US" dirty="0" smtClean="0"/>
              <a:t> </a:t>
            </a:r>
            <a:r>
              <a:rPr lang="en-US" dirty="0" err="1" smtClean="0"/>
              <a:t>ndërmjet</a:t>
            </a:r>
            <a:r>
              <a:rPr lang="en-US" dirty="0" smtClean="0"/>
              <a:t> </a:t>
            </a:r>
            <a:r>
              <a:rPr lang="en-US" dirty="0" err="1" smtClean="0"/>
              <a:t>terapeutit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pacientit</a:t>
            </a:r>
            <a:r>
              <a:rPr lang="en-US" dirty="0" smtClean="0"/>
              <a:t>. </a:t>
            </a:r>
            <a:r>
              <a:rPr lang="en-US" dirty="0" err="1" smtClean="0"/>
              <a:t>Krahas</a:t>
            </a:r>
            <a:r>
              <a:rPr lang="en-US" dirty="0" smtClean="0"/>
              <a:t> </a:t>
            </a:r>
            <a:r>
              <a:rPr lang="en-US" dirty="0" err="1" smtClean="0"/>
              <a:t>psikoterapisë</a:t>
            </a:r>
            <a:r>
              <a:rPr lang="en-US" dirty="0" smtClean="0"/>
              <a:t> </a:t>
            </a:r>
            <a:r>
              <a:rPr lang="en-US" dirty="0" err="1" smtClean="0"/>
              <a:t>individuale</a:t>
            </a:r>
            <a:r>
              <a:rPr lang="en-US" dirty="0" smtClean="0"/>
              <a:t>, </a:t>
            </a:r>
            <a:r>
              <a:rPr lang="en-US" dirty="0" err="1" smtClean="0"/>
              <a:t>kohëve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fundit</a:t>
            </a:r>
            <a:r>
              <a:rPr lang="en-US" dirty="0" smtClean="0"/>
              <a:t>,  </a:t>
            </a:r>
            <a:r>
              <a:rPr lang="en-US" dirty="0" err="1" smtClean="0"/>
              <a:t>shfrytëzohet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terapia</a:t>
            </a:r>
            <a:r>
              <a:rPr lang="en-US" dirty="0" smtClean="0"/>
              <a:t> </a:t>
            </a:r>
            <a:r>
              <a:rPr lang="en-US" dirty="0" err="1" smtClean="0"/>
              <a:t>grupore</a:t>
            </a:r>
            <a:r>
              <a:rPr lang="en-US" dirty="0" smtClean="0"/>
              <a:t>: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cilën</a:t>
            </a:r>
            <a:r>
              <a:rPr lang="en-US" dirty="0" smtClean="0"/>
              <a:t> </a:t>
            </a:r>
            <a:r>
              <a:rPr lang="en-US" dirty="0" err="1" smtClean="0"/>
              <a:t>trapeuti</a:t>
            </a:r>
            <a:r>
              <a:rPr lang="en-US" dirty="0" smtClean="0"/>
              <a:t> </a:t>
            </a:r>
            <a:r>
              <a:rPr lang="en-US" dirty="0" err="1" smtClean="0"/>
              <a:t>punon</a:t>
            </a:r>
            <a:r>
              <a:rPr lang="en-US" dirty="0" smtClean="0"/>
              <a:t> </a:t>
            </a:r>
            <a:r>
              <a:rPr lang="en-US" dirty="0" err="1" smtClean="0"/>
              <a:t>njëkohësisht</a:t>
            </a:r>
            <a:r>
              <a:rPr lang="en-US" dirty="0" smtClean="0"/>
              <a:t> me </a:t>
            </a:r>
            <a:r>
              <a:rPr lang="en-US" dirty="0" err="1" smtClean="0"/>
              <a:t>humë</a:t>
            </a:r>
            <a:r>
              <a:rPr lang="en-US" dirty="0" smtClean="0"/>
              <a:t> </a:t>
            </a:r>
            <a:r>
              <a:rPr lang="en-US" dirty="0" err="1" smtClean="0"/>
              <a:t>pacientë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 Forma </a:t>
            </a:r>
            <a:r>
              <a:rPr lang="en-US" dirty="0" err="1" smtClean="0"/>
              <a:t>kryesore</a:t>
            </a:r>
            <a:r>
              <a:rPr lang="en-US" dirty="0" smtClean="0"/>
              <a:t> e </a:t>
            </a:r>
            <a:r>
              <a:rPr lang="en-US" dirty="0" err="1" smtClean="0"/>
              <a:t>psikoterapisë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psikanaliza</a:t>
            </a:r>
            <a:r>
              <a:rPr lang="en-US" dirty="0" smtClean="0"/>
              <a:t>. </a:t>
            </a:r>
            <a:r>
              <a:rPr lang="en-US" dirty="0" err="1" smtClean="0"/>
              <a:t>Ky</a:t>
            </a:r>
            <a:r>
              <a:rPr lang="en-US" dirty="0" smtClean="0"/>
              <a:t> 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veprim</a:t>
            </a:r>
            <a:r>
              <a:rPr lang="en-US" dirty="0" smtClean="0"/>
              <a:t> perms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cilit</a:t>
            </a:r>
            <a:r>
              <a:rPr lang="en-US" dirty="0" smtClean="0"/>
              <a:t> </a:t>
            </a:r>
            <a:r>
              <a:rPr lang="en-US" dirty="0" err="1" smtClean="0"/>
              <a:t>depërtohet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shtresat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thella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psikikës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pacientit</a:t>
            </a:r>
            <a:r>
              <a:rPr lang="en-US" dirty="0" smtClean="0"/>
              <a:t>, me </a:t>
            </a:r>
            <a:r>
              <a:rPr lang="en-US" dirty="0" err="1" smtClean="0"/>
              <a:t>qëllim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zbulohen</a:t>
            </a:r>
            <a:r>
              <a:rPr lang="en-US" dirty="0" smtClean="0"/>
              <a:t> </a:t>
            </a:r>
            <a:r>
              <a:rPr lang="en-US" dirty="0" err="1" smtClean="0"/>
              <a:t>konfliktet</a:t>
            </a:r>
            <a:r>
              <a:rPr lang="en-US" dirty="0" smtClean="0"/>
              <a:t> </a:t>
            </a:r>
            <a:r>
              <a:rPr lang="en-US" dirty="0" err="1" smtClean="0"/>
              <a:t>kryesore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zvogëlojnë</a:t>
            </a:r>
            <a:r>
              <a:rPr lang="en-US" dirty="0" smtClean="0"/>
              <a:t> </a:t>
            </a:r>
            <a:r>
              <a:rPr lang="en-US" dirty="0" err="1" smtClean="0"/>
              <a:t>aftësitë</a:t>
            </a:r>
            <a:r>
              <a:rPr lang="en-US" dirty="0" smtClean="0"/>
              <a:t> adaptive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personalitetit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pengojnë</a:t>
            </a:r>
            <a:r>
              <a:rPr lang="en-US" dirty="0" smtClean="0"/>
              <a:t> </a:t>
            </a:r>
            <a:r>
              <a:rPr lang="en-US" dirty="0" err="1" smtClean="0"/>
              <a:t>zhvillimin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. </a:t>
            </a:r>
            <a:r>
              <a:rPr lang="en-US" dirty="0" err="1" smtClean="0"/>
              <a:t>Në</a:t>
            </a:r>
            <a:r>
              <a:rPr lang="en-US" dirty="0" smtClean="0"/>
              <a:t> 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veprim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e </a:t>
            </a:r>
            <a:r>
              <a:rPr lang="en-US" dirty="0" err="1" smtClean="0"/>
              <a:t>ëndëishme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vetë</a:t>
            </a:r>
            <a:r>
              <a:rPr lang="en-US" dirty="0" smtClean="0"/>
              <a:t> </a:t>
            </a:r>
            <a:r>
              <a:rPr lang="en-US" dirty="0" err="1" smtClean="0"/>
              <a:t>pacienti</a:t>
            </a:r>
            <a:r>
              <a:rPr lang="en-US" dirty="0" smtClean="0"/>
              <a:t>, me </a:t>
            </a:r>
            <a:r>
              <a:rPr lang="en-US" dirty="0" err="1" smtClean="0"/>
              <a:t>ndihmën</a:t>
            </a:r>
            <a:r>
              <a:rPr lang="en-US" dirty="0" smtClean="0"/>
              <a:t> e </a:t>
            </a:r>
            <a:r>
              <a:rPr lang="en-US" dirty="0" err="1" smtClean="0"/>
              <a:t>terapeutit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kuptoj</a:t>
            </a:r>
            <a:r>
              <a:rPr lang="en-US" dirty="0" smtClean="0"/>
              <a:t> </a:t>
            </a:r>
            <a:r>
              <a:rPr lang="en-US" dirty="0" err="1" smtClean="0"/>
              <a:t>problmin</a:t>
            </a:r>
            <a:r>
              <a:rPr lang="en-US" dirty="0" smtClean="0"/>
              <a:t> </a:t>
            </a:r>
            <a:r>
              <a:rPr lang="en-US" dirty="0" err="1" smtClean="0"/>
              <a:t>vetanak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 smtClean="0"/>
              <a:t>mundt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kujtohet</a:t>
            </a:r>
            <a:r>
              <a:rPr lang="en-US" dirty="0" smtClean="0"/>
              <a:t> </a:t>
            </a:r>
            <a:r>
              <a:rPr lang="en-US" dirty="0" err="1" smtClean="0"/>
              <a:t>ngjarja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ka </a:t>
            </a:r>
            <a:r>
              <a:rPr lang="en-US" dirty="0" err="1" smtClean="0"/>
              <a:t>ndikuar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trumatike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Llojet</a:t>
            </a:r>
            <a:r>
              <a:rPr lang="en-US" dirty="0" smtClean="0"/>
              <a:t> e </a:t>
            </a:r>
            <a:r>
              <a:rPr lang="en-US" dirty="0" err="1" smtClean="0"/>
              <a:t>psikoterapis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sq-AL" dirty="0" smtClean="0"/>
              <a:t>Psikoterapia individuale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sq-AL" dirty="0" smtClean="0"/>
              <a:t>Psikoterapia grupore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sq-AL" dirty="0" smtClean="0"/>
              <a:t>Psikoterapia familjare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sq-AL" dirty="0" smtClean="0"/>
              <a:t>Terapia martesore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faleminderi</a:t>
            </a:r>
            <a:r>
              <a:rPr lang="en-US" dirty="0" smtClean="0"/>
              <a:t> p</a:t>
            </a:r>
            <a:r>
              <a:rPr lang="sq-AL" dirty="0" smtClean="0"/>
              <a:t>ër vëmendjen</a:t>
            </a:r>
          </a:p>
          <a:p>
            <a:pPr algn="ctr">
              <a:buNone/>
            </a:pPr>
            <a:r>
              <a:rPr lang="sq-AL" dirty="0" smtClean="0"/>
              <a:t>    Prof. Sejhan Ajredin Hamiti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167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PSIKOTERAPIA 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PSIKOTERAPIA </dc:title>
  <dc:creator>Buki-Admin</dc:creator>
  <cp:lastModifiedBy>Buki-Admin</cp:lastModifiedBy>
  <cp:revision>2</cp:revision>
  <dcterms:created xsi:type="dcterms:W3CDTF">2006-08-16T00:00:00Z</dcterms:created>
  <dcterms:modified xsi:type="dcterms:W3CDTF">2020-03-30T20:43:21Z</dcterms:modified>
</cp:coreProperties>
</file>