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2E81B5-1F68-442A-9A16-0198E4C189A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0FC091-AC1D-454D-8156-B07D1436CC0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Психодинамичка теорија за личноста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ЗЛАТА ПЕТРОВСКА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Психодинамичка теорија за личноста.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sz="2400" dirty="0" smtClean="0"/>
              <a:t>Психодинамичките теории се оние што личноста ја објаснуваат преку нејзината Динамика(нагони, потреби, мотиви.)Најпозната од овие е психодинамичката теорија на австрискиот психијатар Зигмунд фројд.Фројд тврдеше дека психичкиот живот на човекот може да се престави како санта мраз, чиј поголем дел се наоѓа под површината на морето-</a:t>
            </a:r>
            <a:r>
              <a:rPr lang="mk-MK" sz="2400" i="1" dirty="0" smtClean="0"/>
              <a:t>несвесно</a:t>
            </a:r>
            <a:r>
              <a:rPr lang="mk-MK" sz="2400" dirty="0" smtClean="0"/>
              <a:t>, а само мал дел над површината-</a:t>
            </a:r>
            <a:r>
              <a:rPr lang="mk-MK" sz="2400" b="1" i="1" dirty="0" smtClean="0"/>
              <a:t>свесно</a:t>
            </a:r>
            <a:r>
              <a:rPr lang="mk-MK" sz="2400" dirty="0" smtClean="0"/>
              <a:t>.Истакнувајќи дека психичкиот живот на човекот е определен пред се од неговите несвесни механизми,Фројд за прв пат во психологијата го воведе поимот Несвесно.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000" dirty="0" smtClean="0"/>
              <a:t>Психодинамичка теорија за личноста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k-MK" dirty="0" smtClean="0"/>
              <a:t>Основни двигатели на човековата активност (динамика на личноста), според Фројд се неговите нагони и инстикти..Ги има две групи-</a:t>
            </a:r>
          </a:p>
          <a:p>
            <a:r>
              <a:rPr lang="mk-MK" dirty="0" smtClean="0"/>
              <a:t>1.инстикти на животот (глад ,жед, секс) и инстикти на смртта(агресивност и самоуништување.)</a:t>
            </a:r>
          </a:p>
          <a:p>
            <a:r>
              <a:rPr lang="mk-MK" dirty="0" smtClean="0"/>
              <a:t>Фројд твреше дека структурата на личноста се состои од ИД, ЕГО , И СУПЕР ЕГО.</a:t>
            </a:r>
          </a:p>
          <a:p>
            <a:r>
              <a:rPr lang="mk-MK" dirty="0" smtClean="0"/>
              <a:t>ИД ја преставува биолошката страна на личноста, ЕГО психичката страна, и СУПЕР ЕГО,социјалната страна на личноста.Во нормални ситуации трите дела функционираат координирано, но во ситуација на силен конфликт или фрустрација може да се јави разединетост .Тогаш личноста користи одбрамбени механизми.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Психодинамичка теорија за личноста.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k-MK" dirty="0" smtClean="0"/>
              <a:t>Фројд тврди дека за развојот на личноста е особено значаен периодот на раното детство.Во него ги разликува следниве фази-орална, анална, и фалусна фаза.Во оралната фаза детето го доживува светот преку устата.Секој предмет се обидува да го стави во уста ,зашто таа е најчуствителниот дел од негово тело.Во аналната фаза особено значење им се придава на елиминаторните активности(вршење мала и голема нужда),што преставува извор на задоволство.Со фалусната фаза детето открива дека манипулитањето со половиот орган донесува посебно задоволство.Фројд тврди дека сите овие фази се нормални манифестации а не патолошки појави во однесувањето на детето и дека токму поради тоа односот на околината кон него е многу важен.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000" dirty="0" smtClean="0"/>
              <a:t>Психодинамичка теорија за личноста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mk-MK" dirty="0" smtClean="0"/>
              <a:t>Доколку поради премногу строги забрани од страна на околината детето нема да изживее некоја од овие фази ,подоцна можат да се развијат патолошки однесувања кај личноста (</a:t>
            </a:r>
            <a:r>
              <a:rPr lang="mk-MK" b="1" dirty="0" smtClean="0"/>
              <a:t>орална </a:t>
            </a:r>
            <a:r>
              <a:rPr lang="mk-MK" dirty="0" smtClean="0"/>
              <a:t>фиксацијачпиење, пушење, </a:t>
            </a:r>
            <a:r>
              <a:rPr lang="mk-MK" b="1" dirty="0" smtClean="0"/>
              <a:t>анална</a:t>
            </a:r>
            <a:r>
              <a:rPr lang="mk-MK" dirty="0" smtClean="0"/>
              <a:t> фиксација-претерана чистота и страв од микроби,</a:t>
            </a:r>
            <a:r>
              <a:rPr lang="mk-MK" b="1" dirty="0" smtClean="0"/>
              <a:t>фалусна</a:t>
            </a:r>
            <a:r>
              <a:rPr lang="mk-MK" dirty="0" smtClean="0"/>
              <a:t> фиксација- сексуална настраност).</a:t>
            </a:r>
          </a:p>
          <a:p>
            <a:r>
              <a:rPr lang="mk-MK" dirty="0" smtClean="0"/>
              <a:t>Фројд е </a:t>
            </a:r>
            <a:r>
              <a:rPr lang="mk-MK" smtClean="0"/>
              <a:t>особено заслужен за откривањето на значењето на несвесните механизми и за истакнувањето улогата на детството во развојот на личноста , како и за нагласувањето на човековата мотивација.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391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Психодинамичка теорија за личноста</vt:lpstr>
      <vt:lpstr>Психодинамичка теорија за личноста.</vt:lpstr>
      <vt:lpstr>Психодинамичка теорија за личноста</vt:lpstr>
      <vt:lpstr>Психодинамичка теорија за личноста.</vt:lpstr>
      <vt:lpstr>Психодинамичка теорија за личноста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Психодинамичка теорија за личноста</dc:title>
  <dc:creator>Windows User</dc:creator>
  <cp:lastModifiedBy>Windows User</cp:lastModifiedBy>
  <cp:revision>9</cp:revision>
  <dcterms:created xsi:type="dcterms:W3CDTF">2020-04-29T05:30:27Z</dcterms:created>
  <dcterms:modified xsi:type="dcterms:W3CDTF">2020-04-29T07:00:09Z</dcterms:modified>
</cp:coreProperties>
</file>