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1"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60B42C-D464-4EAD-988A-9188686F7A88}" type="datetimeFigureOut">
              <a:rPr lang="en-US" smtClean="0"/>
              <a:t>5/12/2020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5E456E1-3E07-42A2-9B74-6F42C5104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60B42C-D464-4EAD-988A-9188686F7A88}"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60B42C-D464-4EAD-988A-9188686F7A88}"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60B42C-D464-4EAD-988A-9188686F7A88}"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60B42C-D464-4EAD-988A-9188686F7A88}"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56E1-3E07-42A2-9B74-6F42C5104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60B42C-D464-4EAD-988A-9188686F7A88}"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60B42C-D464-4EAD-988A-9188686F7A88}"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60B42C-D464-4EAD-988A-9188686F7A88}"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B42C-D464-4EAD-988A-9188686F7A88}"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60B42C-D464-4EAD-988A-9188686F7A88}"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456E1-3E07-42A2-9B74-6F42C5104B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60B42C-D464-4EAD-988A-9188686F7A88}"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5E456E1-3E07-42A2-9B74-6F42C5104BA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60B42C-D464-4EAD-988A-9188686F7A88}" type="datetimeFigureOut">
              <a:rPr lang="en-US" smtClean="0"/>
              <a:t>5/12/2020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E456E1-3E07-42A2-9B74-6F42C5104BA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k-MK" sz="4000" dirty="0" smtClean="0"/>
              <a:t>Нарушувања на психичкиот живот</a:t>
            </a:r>
            <a:endParaRPr lang="en-US" sz="4000" dirty="0"/>
          </a:p>
        </p:txBody>
      </p:sp>
      <p:sp>
        <p:nvSpPr>
          <p:cNvPr id="3" name="Subtitle 2"/>
          <p:cNvSpPr>
            <a:spLocks noGrp="1"/>
          </p:cNvSpPr>
          <p:nvPr>
            <p:ph type="subTitle" idx="1"/>
          </p:nvPr>
        </p:nvSpPr>
        <p:spPr/>
        <p:txBody>
          <a:bodyPr/>
          <a:lstStyle/>
          <a:p>
            <a:r>
              <a:rPr lang="mk-MK" dirty="0" smtClean="0"/>
              <a:t>Злата петровска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Видови психички нарушувања</a:t>
            </a:r>
            <a:endParaRPr lang="en-US" dirty="0"/>
          </a:p>
        </p:txBody>
      </p:sp>
      <p:sp>
        <p:nvSpPr>
          <p:cNvPr id="3" name="Content Placeholder 2"/>
          <p:cNvSpPr>
            <a:spLocks noGrp="1"/>
          </p:cNvSpPr>
          <p:nvPr>
            <p:ph idx="1"/>
          </p:nvPr>
        </p:nvSpPr>
        <p:spPr/>
        <p:txBody>
          <a:bodyPr>
            <a:normAutofit fontScale="92500" lnSpcReduction="20000"/>
          </a:bodyPr>
          <a:lstStyle/>
          <a:p>
            <a:r>
              <a:rPr lang="mk-MK" dirty="0" smtClean="0"/>
              <a:t>Во психичкиот живот на човекот можат да се јават повеќе видови нарушувања.Според нивните основни карактеристики тие се групирани со следниве категории-</a:t>
            </a:r>
            <a:r>
              <a:rPr lang="mk-MK" i="1" dirty="0" smtClean="0"/>
              <a:t>ПСИХОН</a:t>
            </a:r>
            <a:r>
              <a:rPr lang="mk-MK" dirty="0" smtClean="0"/>
              <a:t>Е</a:t>
            </a:r>
            <a:r>
              <a:rPr lang="mk-MK" i="1" dirty="0" smtClean="0"/>
              <a:t>УРОЗИ,ПСИХОПАТИИ И ПС</a:t>
            </a:r>
            <a:r>
              <a:rPr lang="mk-MK" dirty="0" smtClean="0"/>
              <a:t>ИХОЗИ.1.</a:t>
            </a:r>
          </a:p>
          <a:p>
            <a:r>
              <a:rPr lang="mk-MK" dirty="0" smtClean="0"/>
              <a:t>1.Психонеурозите преставуваатрелативно благи нарушувања на психичкото здравје.Затоа што не можел да реши некои свои проблеми,човекот чувствува непријатна нервна напнатост и започнува да користи одбрамбени механизми.Психонеурозите се манифестираат во вид на повеќе разновидни реакции-АНКСИОЗНА,ХИСТЕРИЧНА,И ПСИХОСОМАТСКИ РЕАКЦИИ.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Видови психички нарушувања</a:t>
            </a:r>
            <a:endParaRPr lang="en-US" dirty="0"/>
          </a:p>
        </p:txBody>
      </p:sp>
      <p:sp>
        <p:nvSpPr>
          <p:cNvPr id="3" name="Content Placeholder 2"/>
          <p:cNvSpPr>
            <a:spLocks noGrp="1"/>
          </p:cNvSpPr>
          <p:nvPr>
            <p:ph idx="1"/>
          </p:nvPr>
        </p:nvSpPr>
        <p:spPr/>
        <p:txBody>
          <a:bodyPr>
            <a:normAutofit lnSpcReduction="10000"/>
          </a:bodyPr>
          <a:lstStyle/>
          <a:p>
            <a:r>
              <a:rPr lang="mk-MK" b="1" dirty="0" smtClean="0"/>
              <a:t>Анксиозната</a:t>
            </a:r>
            <a:r>
              <a:rPr lang="mk-MK" dirty="0" smtClean="0"/>
              <a:t> реакција се јавува во вид на дифузна вознемиреност.Беа да има причина човекот се чувствува растроено  и незадоволно.При </a:t>
            </a:r>
            <a:r>
              <a:rPr lang="mk-MK" b="1" dirty="0" smtClean="0"/>
              <a:t>хистеричната</a:t>
            </a:r>
            <a:r>
              <a:rPr lang="mk-MK" dirty="0" smtClean="0"/>
              <a:t> реакција може да дојде до психичка наглувост или пак психичка парализа а без какви било органско нарушување.При </a:t>
            </a:r>
            <a:r>
              <a:rPr lang="mk-MK" b="1" dirty="0" smtClean="0"/>
              <a:t>депресивната </a:t>
            </a:r>
            <a:r>
              <a:rPr lang="mk-MK" dirty="0" smtClean="0"/>
              <a:t>реакција се јавува чувство на помала вредност и потреба од самоказнување.</a:t>
            </a:r>
            <a:r>
              <a:rPr lang="mk-MK" b="1" dirty="0" smtClean="0"/>
              <a:t>Фобичната</a:t>
            </a:r>
            <a:r>
              <a:rPr lang="mk-MK" dirty="0" smtClean="0"/>
              <a:t> реакција се манифестира на тој начин што стравот и вознемиреноста се врзуваат со некој конкретен објект или настан –затворен простор, отворен, височина, вода, струја и др.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Психички нарушувања</a:t>
            </a:r>
            <a:endParaRPr lang="en-US" dirty="0"/>
          </a:p>
        </p:txBody>
      </p:sp>
      <p:sp>
        <p:nvSpPr>
          <p:cNvPr id="3" name="Content Placeholder 2"/>
          <p:cNvSpPr>
            <a:spLocks noGrp="1"/>
          </p:cNvSpPr>
          <p:nvPr>
            <p:ph idx="1"/>
          </p:nvPr>
        </p:nvSpPr>
        <p:spPr/>
        <p:txBody>
          <a:bodyPr>
            <a:normAutofit lnSpcReduction="10000"/>
          </a:bodyPr>
          <a:lstStyle/>
          <a:p>
            <a:r>
              <a:rPr lang="mk-MK" dirty="0" smtClean="0"/>
              <a:t>При опсесивно-компулзивните реакциисе јавуваат безкорисни и стереотипни движања што психонеуротичарот не моше да ги контролираа мора да ги повторува поради поради некој внатрешен импулс со кој не моше да го запре.</a:t>
            </a:r>
          </a:p>
          <a:p>
            <a:r>
              <a:rPr lang="mk-MK" dirty="0" smtClean="0"/>
              <a:t>Хипохондричната реакцуја се јавува во вид на претерана грижа за сопственото здравје.Кај неа вознемиреноста се насочува кон органите чија работа ја управува вегетативниот нервен систем, при што доаѓа пти вистински заболувања(инфаркт, крвен присикок, чир на желудник.)</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Видови психички нарушувања</a:t>
            </a:r>
            <a:endParaRPr lang="en-US" dirty="0"/>
          </a:p>
        </p:txBody>
      </p:sp>
      <p:sp>
        <p:nvSpPr>
          <p:cNvPr id="3" name="Content Placeholder 2"/>
          <p:cNvSpPr>
            <a:spLocks noGrp="1"/>
          </p:cNvSpPr>
          <p:nvPr>
            <p:ph idx="1"/>
          </p:nvPr>
        </p:nvSpPr>
        <p:spPr/>
        <p:txBody>
          <a:bodyPr>
            <a:normAutofit fontScale="77500" lnSpcReduction="20000"/>
          </a:bodyPr>
          <a:lstStyle/>
          <a:p>
            <a:r>
              <a:rPr lang="mk-MK" i="1" dirty="0" smtClean="0"/>
              <a:t>ПСИХОПАТИТЕ  најчесто преставуваат дефекти во самиот развој на личноста ,при што се јавуваат ненормални однесувања што подолго траат.Психопатските заболувања можат да бидат во три вида- нарушувања на структурата на личноста ,нарушување на цртите на личноста и социопатско нарушување.1.При нарушувањата на структурата  и цртите на личноста доаѓа до распаѓање на интегритетот на личноста.Цртите на личноста не функционираат единствено и организирано .Можат да се јават следниве реакции-претерана затвореност,автизам,варирање на расположението без поголема причина ,крајна крутост и тврдоглавост во мислењето и ставовите ,голема недоверба кон другите ,постојана сомничавост, љубомора,емотивна нестабилност, претерана педантност и др.</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dirty="0" smtClean="0"/>
              <a:t>Видови психички нарушувања</a:t>
            </a:r>
            <a:endParaRPr lang="en-US" dirty="0"/>
          </a:p>
        </p:txBody>
      </p:sp>
      <p:sp>
        <p:nvSpPr>
          <p:cNvPr id="3" name="Content Placeholder 2"/>
          <p:cNvSpPr>
            <a:spLocks noGrp="1"/>
          </p:cNvSpPr>
          <p:nvPr>
            <p:ph idx="1"/>
          </p:nvPr>
        </p:nvSpPr>
        <p:spPr/>
        <p:txBody>
          <a:bodyPr>
            <a:normAutofit lnSpcReduction="10000"/>
          </a:bodyPr>
          <a:lstStyle/>
          <a:p>
            <a:r>
              <a:rPr lang="mk-MK" dirty="0" smtClean="0"/>
              <a:t>Психореурозите преставуваат послаби нарушувања на психичкото здравје.и покрај тоа што постојат потешкотии во фумкионирањето на личноста ,таа не дејствува разединето .Наполно е сочуван односот кон реалноста .Во денешни услови ,на премногу интензивен начин на живеење, психонеурозите се честа појава.Но треба да се прави разлика меќу потешки и полесни форми на пореметување.Најчести симптоми на психонеурози се следниве </a:t>
            </a:r>
            <a:r>
              <a:rPr lang="mk-MK" i="1" dirty="0" smtClean="0"/>
              <a:t>-вознемиреност</a:t>
            </a:r>
            <a:r>
              <a:rPr lang="mk-MK" dirty="0" smtClean="0"/>
              <a:t>, </a:t>
            </a:r>
            <a:r>
              <a:rPr lang="mk-MK" i="1" dirty="0" smtClean="0"/>
              <a:t>намалена толеранција на фрустрации и  користење </a:t>
            </a:r>
            <a:r>
              <a:rPr lang="mk-MK" i="1" dirty="0" smtClean="0"/>
              <a:t>одбрамбени механ</a:t>
            </a:r>
            <a:r>
              <a:rPr lang="mk-MK" i="1" dirty="0" smtClean="0"/>
              <a:t>и</a:t>
            </a:r>
            <a:r>
              <a:rPr lang="mk-MK"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Видови психички нарушувања</a:t>
            </a:r>
            <a:endParaRPr lang="en-US" dirty="0"/>
          </a:p>
        </p:txBody>
      </p:sp>
      <p:sp>
        <p:nvSpPr>
          <p:cNvPr id="3" name="Content Placeholder 2"/>
          <p:cNvSpPr>
            <a:spLocks noGrp="1"/>
          </p:cNvSpPr>
          <p:nvPr>
            <p:ph idx="1"/>
          </p:nvPr>
        </p:nvSpPr>
        <p:spPr/>
        <p:txBody>
          <a:bodyPr>
            <a:normAutofit fontScale="92500" lnSpcReduction="20000"/>
          </a:bodyPr>
          <a:lstStyle/>
          <a:p>
            <a:r>
              <a:rPr lang="mk-MK" dirty="0" smtClean="0"/>
              <a:t>Социопатските нарушувања се јавуваат кај луѓето кои се неспособни успешно да се социјализираат.Во детството тие се најчесто срамежливи и премногу чуствителни или претерано тврдоглави.Во адолесценција стануваат агресивни ,деструктивни и најчесто бегаат од дома а како возрасни стануваат егоистични и нарцисоидни.Им недостасува чувство на реалност. Затоа што нивните барања не се прилагодени кон условите,сакаат да доминираат, а своите сопствени несигурности ги проектираат на другите.Личноста со социопатско нарушување најчесто е незрела ,неодговорна и некритична, може да биде аморална, воспитно запуштена и склона кон криминал а во извесни случаи може да биде и сексуално девијантна.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Видови психички нарушувања.</a:t>
            </a:r>
            <a:endParaRPr lang="en-US" dirty="0"/>
          </a:p>
        </p:txBody>
      </p:sp>
      <p:sp>
        <p:nvSpPr>
          <p:cNvPr id="3" name="Content Placeholder 2"/>
          <p:cNvSpPr>
            <a:spLocks noGrp="1"/>
          </p:cNvSpPr>
          <p:nvPr>
            <p:ph idx="1"/>
          </p:nvPr>
        </p:nvSpPr>
        <p:spPr/>
        <p:txBody>
          <a:bodyPr>
            <a:normAutofit fontScale="85000" lnSpcReduction="10000"/>
          </a:bodyPr>
          <a:lstStyle/>
          <a:p>
            <a:r>
              <a:rPr lang="mk-MK" dirty="0" smtClean="0"/>
              <a:t>ПСИХОЗИТЕ преставуваат тешки психички нарушувања и тешка дезорганизација на личноста.Не постои комуникација со реалниот свет, болниот гради свој свет кој е наполно поинаков од реалниот.Болниот не може самиот да егзистира нарушени се поголем број психички процеси ,се јавуваат халуцинации и налудничави идеи.Причина за заболувањето лежат во органски нарушувања кои можат и се резултат од наследството ,некоја прележана болест,или повреда на нервниот системЛуѓето кои боледуваат од психози најчесто се неспособни за нормален живот и секојдневна работа.Постојат две групи психози-Шизофренија и Манијачно-депресивно заболување.</a:t>
            </a:r>
          </a:p>
          <a:p>
            <a:r>
              <a:rPr lang="mk-MK" dirty="0" smtClean="0"/>
              <a:t>Шизофренијата се карактеризира со нарушен однос кон реалноста ,автизам,идеи на прогонство,халуцинации и др.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TotalTime>
  <Words>611</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Нарушувања на психичкиот живот</vt:lpstr>
      <vt:lpstr>Видови психички нарушувања</vt:lpstr>
      <vt:lpstr>Видови психички нарушувања</vt:lpstr>
      <vt:lpstr>Психички нарушувања</vt:lpstr>
      <vt:lpstr>Видови психички нарушувања</vt:lpstr>
      <vt:lpstr>Видови психички нарушувања</vt:lpstr>
      <vt:lpstr>Видови психички нарушувања</vt:lpstr>
      <vt:lpstr>Видови психички нарушувања.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Нарушувања на психичкиот живот</dc:title>
  <dc:creator>Windows User</dc:creator>
  <cp:lastModifiedBy>Windows User</cp:lastModifiedBy>
  <cp:revision>19</cp:revision>
  <dcterms:created xsi:type="dcterms:W3CDTF">2020-05-12T04:09:33Z</dcterms:created>
  <dcterms:modified xsi:type="dcterms:W3CDTF">2020-05-12T07:12:48Z</dcterms:modified>
</cp:coreProperties>
</file>