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38D8ED-4D96-445B-9648-8858AB693148}" type="datetimeFigureOut">
              <a:rPr lang="en-US" smtClean="0"/>
              <a:t>4/27/2020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666A2EC-D6A0-4CB6-AE0B-1F277D5F0E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8D8ED-4D96-445B-9648-8858AB693148}"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8D8ED-4D96-445B-9648-8858AB693148}"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38D8ED-4D96-445B-9648-8858AB693148}"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38D8ED-4D96-445B-9648-8858AB693148}" type="datetimeFigureOut">
              <a:rPr lang="en-US" smtClean="0"/>
              <a:t>4/27/2020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66A2EC-D6A0-4CB6-AE0B-1F277D5F0EE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38D8ED-4D96-445B-9648-8858AB693148}"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38D8ED-4D96-445B-9648-8858AB693148}" type="datetimeFigureOut">
              <a:rPr lang="en-US" smtClean="0"/>
              <a:t>4/27/2020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38D8ED-4D96-445B-9648-8858AB693148}" type="datetimeFigureOut">
              <a:rPr lang="en-US" smtClean="0"/>
              <a:t>4/27/2020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38D8ED-4D96-445B-9648-8858AB693148}" type="datetimeFigureOut">
              <a:rPr lang="en-US" smtClean="0"/>
              <a:t>4/27/2020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38D8ED-4D96-445B-9648-8858AB693148}"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66A2EC-D6A0-4CB6-AE0B-1F277D5F0EE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38D8ED-4D96-445B-9648-8858AB693148}" type="datetimeFigureOut">
              <a:rPr lang="en-US" smtClean="0"/>
              <a:t>4/27/2020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66A2EC-D6A0-4CB6-AE0B-1F277D5F0EE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38D8ED-4D96-445B-9648-8858AB693148}" type="datetimeFigureOut">
              <a:rPr lang="en-US" smtClean="0"/>
              <a:t>4/27/2020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66A2EC-D6A0-4CB6-AE0B-1F277D5F0EE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mk-MK" sz="5400" dirty="0" smtClean="0"/>
              <a:t>Развој на личноста</a:t>
            </a:r>
            <a:endParaRPr lang="en-US" sz="5400" dirty="0"/>
          </a:p>
        </p:txBody>
      </p:sp>
      <p:sp>
        <p:nvSpPr>
          <p:cNvPr id="3" name="Subtitle 2"/>
          <p:cNvSpPr>
            <a:spLocks noGrp="1"/>
          </p:cNvSpPr>
          <p:nvPr>
            <p:ph type="subTitle" idx="1"/>
          </p:nvPr>
        </p:nvSpPr>
        <p:spPr/>
        <p:txBody>
          <a:bodyPr/>
          <a:lstStyle/>
          <a:p>
            <a:r>
              <a:rPr lang="mk-MK" dirty="0" smtClean="0"/>
              <a:t>Злата Петровска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mk-MK" sz="3200" dirty="0" smtClean="0"/>
              <a:t>Развој на личноста</a:t>
            </a:r>
            <a:endParaRPr lang="en-US" sz="3200" dirty="0"/>
          </a:p>
        </p:txBody>
      </p:sp>
      <p:sp>
        <p:nvSpPr>
          <p:cNvPr id="3" name="Content Placeholder 2"/>
          <p:cNvSpPr>
            <a:spLocks noGrp="1"/>
          </p:cNvSpPr>
          <p:nvPr>
            <p:ph idx="1"/>
          </p:nvPr>
        </p:nvSpPr>
        <p:spPr/>
        <p:txBody>
          <a:bodyPr>
            <a:normAutofit fontScale="85000" lnSpcReduction="20000"/>
          </a:bodyPr>
          <a:lstStyle/>
          <a:p>
            <a:r>
              <a:rPr lang="mk-MK" sz="2000" dirty="0" smtClean="0"/>
              <a:t>Човекот  е најразвиено од сите живи суштества и неговиот развој е најсложен.Развој и формирање на личноста се одвиваат под влијание на повеќе  фактори што можат да се групираат на следниов  </a:t>
            </a:r>
            <a:r>
              <a:rPr lang="mk-MK" sz="2000" b="1" i="1" dirty="0" smtClean="0"/>
              <a:t>начин-БИОЛОШКИ  ФАКТОРИ,СОЦИЈАЛНИ  ФАКТОРИ, И САМОАКТИВНОСТА</a:t>
            </a:r>
            <a:r>
              <a:rPr lang="mk-MK" sz="2000" dirty="0" smtClean="0"/>
              <a:t>.	</a:t>
            </a:r>
          </a:p>
          <a:p>
            <a:r>
              <a:rPr lang="mk-MK" sz="2000" i="1" dirty="0" smtClean="0"/>
              <a:t>ФАКТОРИ ЗА РАЗВОЈ НА ЛИЧНОСТА</a:t>
            </a:r>
          </a:p>
          <a:p>
            <a:r>
              <a:rPr lang="mk-MK" sz="2000" dirty="0" smtClean="0"/>
              <a:t>Биолошки фактори.биолошките  фактори што дејствуваат врз развој на личноста се-нервниот систем,ендокриниот  систем, телесната  конституција,електричната активност мна мозокот.Биолошките фактори не се пресудни во формирањето на личноста –тие само  преставуваат основа од која личноста понатаму се развива по пат на дејствување на средината и самоактивноста на единката.При раѓањето човекот поседува голем број генетски потенцијали, складирани во неговиот нервен систем кој го преставува најсовршениот систем во природата,каде човекот го достигналнајвисокиот можен развој на живата материја воопшто.Наследните факторисе веднаш видливи по раѓањето –бебињата плачат и цицаат со различен интанзитет и траење,на различен начин ги перцепираат дразбите и конечно на различен начин реагираат на тие дразби.</a:t>
            </a:r>
          </a:p>
          <a:p>
            <a:r>
              <a:rPr lang="mk-MK" sz="2000" dirty="0" smtClean="0"/>
              <a:t>		</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5400" dirty="0" smtClean="0"/>
              <a:t>Развој на личноста</a:t>
            </a:r>
            <a:endParaRPr lang="en-US" dirty="0"/>
          </a:p>
        </p:txBody>
      </p:sp>
      <p:sp>
        <p:nvSpPr>
          <p:cNvPr id="3" name="Content Placeholder 2"/>
          <p:cNvSpPr>
            <a:spLocks noGrp="1"/>
          </p:cNvSpPr>
          <p:nvPr>
            <p:ph idx="1"/>
          </p:nvPr>
        </p:nvSpPr>
        <p:spPr/>
        <p:txBody>
          <a:bodyPr>
            <a:normAutofit/>
          </a:bodyPr>
          <a:lstStyle/>
          <a:p>
            <a:r>
              <a:rPr lang="mk-MK" sz="2000" dirty="0" smtClean="0"/>
              <a:t>СОЦИЈАЛНИ  ФАКТОРИ</a:t>
            </a:r>
          </a:p>
          <a:p>
            <a:r>
              <a:rPr lang="mk-MK" sz="2000" dirty="0" smtClean="0"/>
              <a:t>Процесот на воспитување и социјализација на личноста почнува веднаш по раѓањето.Едно бебе може да научи дека со плачење нема да може да ја добие прегратката на мајката ,па ќе плаче претко од бебето што тое ќе може да го добие.Голем е бројот на социјалните фактори што влијаат врз врз овој процес.Тоа се –семејството,училиштето,  пријателите, организации во кои членува, литературата што ја чита, филмови и престави што   ги гледа,  професијата со која се  занимава и воопшто пошироката општествена заедница во која живее.</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5400" dirty="0" smtClean="0"/>
              <a:t>Развој на личноста</a:t>
            </a:r>
            <a:endParaRPr lang="en-US" dirty="0"/>
          </a:p>
        </p:txBody>
      </p:sp>
      <p:sp>
        <p:nvSpPr>
          <p:cNvPr id="3" name="Content Placeholder 2"/>
          <p:cNvSpPr>
            <a:spLocks noGrp="1"/>
          </p:cNvSpPr>
          <p:nvPr>
            <p:ph idx="1"/>
          </p:nvPr>
        </p:nvSpPr>
        <p:spPr/>
        <p:txBody>
          <a:bodyPr>
            <a:normAutofit/>
          </a:bodyPr>
          <a:lstStyle/>
          <a:p>
            <a:r>
              <a:rPr lang="mk-MK" sz="2000" dirty="0" smtClean="0"/>
              <a:t>Влијанието на семејството врз развојот на личноста е особено значајно.Токму во него детето ги стекнува првите навики и ги развива првите особини на неговата личност.Детето  најдобро се развива во семејство во кое владее слога  љубов, и разбирање и во кое родителите го воспитуваат без претерана строгост или претерано попуштање.Строгоста може да доведе до оформување на плашлива и несигурна личност, или бесчуствителност и агресивна.Претерано попуштање може да доведе до формирање  неодговорна несамостојна и незрела личност</a:t>
            </a:r>
            <a:r>
              <a:rPr lang="mk-MK" sz="2000" dirty="0" smtClean="0"/>
              <a:t>. </a:t>
            </a:r>
          </a:p>
          <a:p>
            <a:r>
              <a:rPr lang="mk-MK" sz="2000" dirty="0" smtClean="0"/>
              <a:t>Родителите се првиот модел со кој детето се идентификува .Ако моделит е позитивен ,резултатот од идентификација често е поволен, а ако моделот е негативен резултатот од идентификација може да биде поразителен.</a:t>
            </a:r>
            <a:endParaRPr lang="en-US" sz="2000"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k-MK" sz="4800" dirty="0" smtClean="0"/>
              <a:t>Развој на личноста</a:t>
            </a:r>
            <a:endParaRPr lang="en-US" dirty="0"/>
          </a:p>
        </p:txBody>
      </p:sp>
      <p:sp>
        <p:nvSpPr>
          <p:cNvPr id="3" name="Content Placeholder 2"/>
          <p:cNvSpPr>
            <a:spLocks noGrp="1"/>
          </p:cNvSpPr>
          <p:nvPr>
            <p:ph idx="1"/>
          </p:nvPr>
        </p:nvSpPr>
        <p:spPr/>
        <p:txBody>
          <a:bodyPr>
            <a:normAutofit fontScale="85000" lnSpcReduction="10000"/>
          </a:bodyPr>
          <a:lstStyle/>
          <a:p>
            <a:r>
              <a:rPr lang="mk-MK" dirty="0" smtClean="0"/>
              <a:t>Училиштето е значаен фактор во развојот на личноста.Учејќи и пишувајќи ги домашните задачи ,кај ученикот се развивз позитивен однос кон работата, одговорност и истрајност.Дружејќи се со другарите ученикот ги развива особините на пријателство, алтруизам,и соработка.Друштвото на врсниците влијае позитивно како и  влијанието на културата и општествената заедница.</a:t>
            </a:r>
          </a:p>
          <a:p>
            <a:r>
              <a:rPr lang="mk-MK" b="1" smtClean="0"/>
              <a:t>САМОАКТИВНОСТ  Свесната  , намерна ,волева</a:t>
            </a:r>
            <a:r>
              <a:rPr lang="mk-MK" smtClean="0"/>
              <a:t>,и целенасочена активност се нарекува САМОАКТИВНОСТ.Човекот прадходно ја замислува целта и начинот на нејзиното реализирање ,прави план на активноста и се обидува да ја спроведе.Свесното однесување на човекот преставува најсовршен вид на дејност во природата.</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89</TotalTime>
  <Words>350</Words>
  <Application>Microsoft Office PowerPoint</Application>
  <PresentationFormat>On-screen Show (4:3)</PresentationFormat>
  <Paragraphs>16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Flow</vt:lpstr>
      <vt:lpstr>Развој на личноста</vt:lpstr>
      <vt:lpstr>Развој на личноста</vt:lpstr>
      <vt:lpstr>Развој на личноста</vt:lpstr>
      <vt:lpstr>Развој на личноста</vt:lpstr>
      <vt:lpstr>Развој на личноста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Windows User</cp:lastModifiedBy>
  <cp:revision>9</cp:revision>
  <dcterms:created xsi:type="dcterms:W3CDTF">2020-04-27T06:57:40Z</dcterms:created>
  <dcterms:modified xsi:type="dcterms:W3CDTF">2020-04-27T08:27:13Z</dcterms:modified>
</cp:coreProperties>
</file>